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Open Sans" charset="1" panose="00000000000000000000"/>
      <p:regular r:id="rId7"/>
    </p:embeddedFont>
    <p:embeddedFont>
      <p:font typeface="Montserrat Medium" charset="1" panose="00000600000000000000"/>
      <p:regular r:id="rId8"/>
    </p:embeddedFont>
    <p:embeddedFont>
      <p:font typeface="Playfair Display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D6A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16699" y="696851"/>
            <a:ext cx="27827402" cy="42497498"/>
            <a:chOff x="0" y="0"/>
            <a:chExt cx="2429376" cy="37100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29376" cy="3710099"/>
            </a:xfrm>
            <a:custGeom>
              <a:avLst/>
              <a:gdLst/>
              <a:ahLst/>
              <a:cxnLst/>
              <a:rect r="r" b="b" t="t" l="l"/>
              <a:pathLst>
                <a:path h="3710099" w="2429376">
                  <a:moveTo>
                    <a:pt x="0" y="0"/>
                  </a:moveTo>
                  <a:lnTo>
                    <a:pt x="2429376" y="0"/>
                  </a:lnTo>
                  <a:lnTo>
                    <a:pt x="2429376" y="3710099"/>
                  </a:lnTo>
                  <a:lnTo>
                    <a:pt x="0" y="3710099"/>
                  </a:lnTo>
                  <a:close/>
                </a:path>
              </a:pathLst>
            </a:custGeom>
            <a:solidFill>
              <a:srgbClr val="FFFAF3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0"/>
              <a:ext cx="2429376" cy="3900599"/>
            </a:xfrm>
            <a:prstGeom prst="rect">
              <a:avLst/>
            </a:prstGeom>
          </p:spPr>
          <p:txBody>
            <a:bodyPr anchor="ctr" rtlCol="false" tIns="104268" lIns="104268" bIns="104268" rIns="104268"/>
            <a:lstStyle/>
            <a:p>
              <a:pPr algn="ctr">
                <a:lnSpc>
                  <a:spcPts val="10368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360013" y="2900108"/>
            <a:ext cx="11447336" cy="1030260"/>
          </a:xfrm>
          <a:custGeom>
            <a:avLst/>
            <a:gdLst/>
            <a:ahLst/>
            <a:cxnLst/>
            <a:rect r="r" b="b" t="t" l="l"/>
            <a:pathLst>
              <a:path h="1030260" w="11447336">
                <a:moveTo>
                  <a:pt x="0" y="0"/>
                </a:moveTo>
                <a:lnTo>
                  <a:pt x="11447335" y="0"/>
                </a:lnTo>
                <a:lnTo>
                  <a:pt x="11447335" y="1030260"/>
                </a:lnTo>
                <a:lnTo>
                  <a:pt x="0" y="1030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275120" y="39960832"/>
            <a:ext cx="11447336" cy="1030260"/>
          </a:xfrm>
          <a:custGeom>
            <a:avLst/>
            <a:gdLst/>
            <a:ahLst/>
            <a:cxnLst/>
            <a:rect r="r" b="b" t="t" l="l"/>
            <a:pathLst>
              <a:path h="1030260" w="11447336">
                <a:moveTo>
                  <a:pt x="0" y="0"/>
                </a:moveTo>
                <a:lnTo>
                  <a:pt x="11447335" y="0"/>
                </a:lnTo>
                <a:lnTo>
                  <a:pt x="11447335" y="1030260"/>
                </a:lnTo>
                <a:lnTo>
                  <a:pt x="0" y="1030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422374" y="15301187"/>
            <a:ext cx="20924226" cy="18625535"/>
          </a:xfrm>
          <a:custGeom>
            <a:avLst/>
            <a:gdLst/>
            <a:ahLst/>
            <a:cxnLst/>
            <a:rect r="r" b="b" t="t" l="l"/>
            <a:pathLst>
              <a:path h="18625535" w="20924226">
                <a:moveTo>
                  <a:pt x="0" y="0"/>
                </a:moveTo>
                <a:lnTo>
                  <a:pt x="20924227" y="0"/>
                </a:lnTo>
                <a:lnTo>
                  <a:pt x="20924227" y="18625535"/>
                </a:lnTo>
                <a:lnTo>
                  <a:pt x="0" y="186255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9000"/>
            </a:blip>
            <a:stretch>
              <a:fillRect l="0" t="-8152" r="-51526" b="-5261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199703" y="5258455"/>
            <a:ext cx="17767955" cy="1241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76"/>
              </a:lnSpc>
            </a:pPr>
            <a:r>
              <a:rPr lang="en-US" sz="6963" spc="703">
                <a:solidFill>
                  <a:srgbClr val="171111"/>
                </a:solidFill>
                <a:latin typeface="Open Sans"/>
                <a:ea typeface="Open Sans"/>
                <a:cs typeface="Open Sans"/>
                <a:sym typeface="Open Sans"/>
              </a:rPr>
              <a:t>WELCOME TO THE WEDDING OF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157930" y="37910519"/>
            <a:ext cx="21681716" cy="9463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242"/>
              </a:lnSpc>
            </a:pPr>
            <a:r>
              <a:rPr lang="en-US" sz="6963" spc="501">
                <a:solidFill>
                  <a:srgbClr val="171111"/>
                </a:solidFill>
                <a:latin typeface="Open Sans"/>
                <a:ea typeface="Open Sans"/>
                <a:cs typeface="Open Sans"/>
                <a:sym typeface="Open Sans"/>
              </a:rPr>
              <a:t>THANK YOU FOR CELEBRATING WITH US!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907945" y="34795999"/>
            <a:ext cx="11424196" cy="1905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794"/>
              </a:lnSpc>
            </a:pPr>
            <a:r>
              <a:rPr lang="en-US" b="true" sz="10600" spc="107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23.07.2026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621567" y="7603475"/>
            <a:ext cx="17719443" cy="30368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14"/>
              </a:lnSpc>
            </a:pPr>
            <a:r>
              <a:rPr lang="en-US" sz="17796" spc="800">
                <a:solidFill>
                  <a:srgbClr val="17111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OLIVIA WHITE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358563" y="10581233"/>
            <a:ext cx="18187231" cy="3013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4627"/>
              </a:lnSpc>
              <a:spcBef>
                <a:spcPct val="0"/>
              </a:spcBef>
            </a:pPr>
            <a:r>
              <a:rPr lang="en-US" sz="17591" spc="791">
                <a:solidFill>
                  <a:srgbClr val="17111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OLIVER BLACK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0931531" y="7364765"/>
            <a:ext cx="3869015" cy="3549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25"/>
              </a:lnSpc>
              <a:spcBef>
                <a:spcPct val="0"/>
              </a:spcBef>
            </a:pPr>
            <a:r>
              <a:rPr lang="en-US" sz="20804">
                <a:solidFill>
                  <a:srgbClr val="17111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&amp;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DAGyuxF0Pb4</dc:identifier>
  <dcterms:modified xsi:type="dcterms:W3CDTF">2011-08-01T06:04:30Z</dcterms:modified>
  <cp:revision>1</cp:revision>
  <dc:title>Vintage Welcome Wedding Poster (32 x 48 in)</dc:title>
</cp:coreProperties>
</file>